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2" autoAdjust="0"/>
    <p:restoredTop sz="94660"/>
  </p:normalViewPr>
  <p:slideViewPr>
    <p:cSldViewPr snapToGrid="0">
      <p:cViewPr varScale="1">
        <p:scale>
          <a:sx n="64" d="100"/>
          <a:sy n="64" d="100"/>
        </p:scale>
        <p:origin x="84" y="8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7/9/2017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2A54C80-263E-416B-A8E0-580EDEADCBDC}" type="datetimeFigureOut">
              <a:rPr lang="en-US" dirty="0"/>
              <a:t>7/9/2017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7/9/2017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3.mp3"/><Relationship Id="rId1" Type="http://schemas.microsoft.com/office/2007/relationships/media" Target="../media/media3.mp3"/><Relationship Id="rId5"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microsoft.com/office/2007/relationships/media" Target="../media/media5.mp3"/><Relationship Id="rId7" Type="http://schemas.openxmlformats.org/officeDocument/2006/relationships/image" Target="../media/image1.png"/><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4.png"/><Relationship Id="rId5" Type="http://schemas.openxmlformats.org/officeDocument/2006/relationships/slideLayout" Target="../slideLayouts/slideLayout10.xml"/><Relationship Id="rId4" Type="http://schemas.openxmlformats.org/officeDocument/2006/relationships/audio" Target="../media/media5.mp3"/></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6.mp3"/><Relationship Id="rId1" Type="http://schemas.microsoft.com/office/2007/relationships/media" Target="../media/media6.mp3"/><Relationship Id="rId5" Type="http://schemas.openxmlformats.org/officeDocument/2006/relationships/image" Target="../media/image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lang="en-US" altLang="ja-JP" dirty="0"/>
              <a:t>The Boy and the Sheep</a:t>
            </a:r>
            <a:endParaRPr kumimoji="1" lang="ja-JP" altLang="en-US" dirty="0"/>
          </a:p>
        </p:txBody>
      </p:sp>
      <p:sp>
        <p:nvSpPr>
          <p:cNvPr id="5" name="サブタイトル 4"/>
          <p:cNvSpPr>
            <a:spLocks noGrp="1"/>
          </p:cNvSpPr>
          <p:nvPr>
            <p:ph type="subTitle" idx="1"/>
          </p:nvPr>
        </p:nvSpPr>
        <p:spPr/>
        <p:txBody>
          <a:bodyPr/>
          <a:lstStyle/>
          <a:p>
            <a:endParaRPr kumimoji="1" lang="ja-JP" altLang="en-US"/>
          </a:p>
        </p:txBody>
      </p:sp>
      <p:pic>
        <p:nvPicPr>
          <p:cNvPr id="3" name="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392727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5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4"/>
          <a:stretch>
            <a:fillRect/>
          </a:stretch>
        </p:blipFill>
        <p:spPr>
          <a:xfrm>
            <a:off x="1803400" y="368300"/>
            <a:ext cx="6197887" cy="3991701"/>
          </a:xfrm>
          <a:prstGeom prst="rect">
            <a:avLst/>
          </a:prstGeom>
        </p:spPr>
      </p:pic>
      <p:sp>
        <p:nvSpPr>
          <p:cNvPr id="4" name="タイトル 3"/>
          <p:cNvSpPr>
            <a:spLocks noGrp="1"/>
          </p:cNvSpPr>
          <p:nvPr>
            <p:ph type="title"/>
          </p:nvPr>
        </p:nvSpPr>
        <p:spPr/>
        <p:txBody>
          <a:bodyPr/>
          <a:lstStyle/>
          <a:p>
            <a:endParaRPr kumimoji="1" lang="ja-JP" altLang="en-US" dirty="0"/>
          </a:p>
        </p:txBody>
      </p:sp>
      <p:sp>
        <p:nvSpPr>
          <p:cNvPr id="5" name="テキスト プレースホルダー 4"/>
          <p:cNvSpPr>
            <a:spLocks noGrp="1"/>
          </p:cNvSpPr>
          <p:nvPr>
            <p:ph type="body" idx="1"/>
          </p:nvPr>
        </p:nvSpPr>
        <p:spPr/>
        <p:txBody>
          <a:bodyPr>
            <a:normAutofit/>
          </a:bodyPr>
          <a:lstStyle/>
          <a:p>
            <a:r>
              <a:rPr lang="en-US" altLang="ja-JP" sz="2400" dirty="0"/>
              <a:t>The boy looks after the sheep on the field near the dark forest every day.  It is his work.  His only friend is his dog.  He talks to his dog and he plays on his pipe.  He wants to have fun.</a:t>
            </a:r>
            <a:endParaRPr kumimoji="1" lang="ja-JP" altLang="en-US" sz="2400" dirty="0"/>
          </a:p>
        </p:txBody>
      </p:sp>
      <p:pic>
        <p:nvPicPr>
          <p:cNvPr id="3" name="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4032856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72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4"/>
          <a:stretch>
            <a:fillRect/>
          </a:stretch>
        </p:blipFill>
        <p:spPr>
          <a:xfrm>
            <a:off x="2623108" y="381000"/>
            <a:ext cx="4890078" cy="3797299"/>
          </a:xfrm>
          <a:prstGeom prst="rect">
            <a:avLst/>
          </a:prstGeom>
        </p:spPr>
      </p:pic>
      <p:sp>
        <p:nvSpPr>
          <p:cNvPr id="2" name="タイトル 1"/>
          <p:cNvSpPr>
            <a:spLocks noGrp="1"/>
          </p:cNvSpPr>
          <p:nvPr>
            <p:ph type="title"/>
          </p:nvPr>
        </p:nvSpPr>
        <p:spPr/>
        <p:txBody>
          <a:bodyPr/>
          <a:lstStyle/>
          <a:p>
            <a:pPr algn="ctr"/>
            <a:endParaRPr kumimoji="1" lang="ja-JP" altLang="en-US" dirty="0"/>
          </a:p>
        </p:txBody>
      </p:sp>
      <p:sp>
        <p:nvSpPr>
          <p:cNvPr id="3" name="テキスト プレースホルダー 2"/>
          <p:cNvSpPr>
            <a:spLocks noGrp="1"/>
          </p:cNvSpPr>
          <p:nvPr>
            <p:ph type="body" idx="1"/>
          </p:nvPr>
        </p:nvSpPr>
        <p:spPr/>
        <p:txBody>
          <a:bodyPr>
            <a:normAutofit/>
          </a:bodyPr>
          <a:lstStyle/>
          <a:p>
            <a:r>
              <a:rPr lang="en-US" altLang="ja-JP" sz="2400" dirty="0"/>
              <a:t>The boy’s master says, “If you see a wolf, shout, “Help!”  The boy wants to have fun.  One day he runs to the village and shouts, “Wolf!  Wolf!”  The villagers stop their work and run to the forest.  The boy laughs.</a:t>
            </a:r>
            <a:endParaRPr kumimoji="1" lang="ja-JP" altLang="en-US" sz="2400" dirty="0"/>
          </a:p>
        </p:txBody>
      </p:sp>
      <p:pic>
        <p:nvPicPr>
          <p:cNvPr id="6" name="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3242592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62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6"/>
          <a:stretch>
            <a:fillRect/>
          </a:stretch>
        </p:blipFill>
        <p:spPr>
          <a:xfrm>
            <a:off x="2032000" y="426477"/>
            <a:ext cx="6108700" cy="3977970"/>
          </a:xfrm>
          <a:prstGeom prst="rect">
            <a:avLst/>
          </a:prstGeom>
        </p:spPr>
      </p:pic>
      <p:sp>
        <p:nvSpPr>
          <p:cNvPr id="2" name="タイトル 1"/>
          <p:cNvSpPr>
            <a:spLocks noGrp="1"/>
          </p:cNvSpPr>
          <p:nvPr>
            <p:ph type="title"/>
          </p:nvPr>
        </p:nvSpPr>
        <p:spPr/>
        <p:txBody>
          <a:bodyPr/>
          <a:lstStyle/>
          <a:p>
            <a:endParaRPr kumimoji="1" lang="ja-JP" altLang="en-US" dirty="0"/>
          </a:p>
        </p:txBody>
      </p:sp>
      <p:sp>
        <p:nvSpPr>
          <p:cNvPr id="3" name="テキスト プレースホルダー 2"/>
          <p:cNvSpPr>
            <a:spLocks noGrp="1"/>
          </p:cNvSpPr>
          <p:nvPr>
            <p:ph type="body" idx="1"/>
          </p:nvPr>
        </p:nvSpPr>
        <p:spPr/>
        <p:txBody>
          <a:bodyPr/>
          <a:lstStyle/>
          <a:p>
            <a:r>
              <a:rPr lang="en-US" altLang="ja-JP" sz="2400" dirty="0"/>
              <a:t>A few days later the boy shouts again, “Wolf!  Wolf!”  The villagers stop their work and run to the forest again.  The boy laughs.</a:t>
            </a:r>
            <a:endParaRPr kumimoji="1" lang="ja-JP" altLang="en-US" sz="2400" dirty="0"/>
          </a:p>
        </p:txBody>
      </p:sp>
      <p:pic>
        <p:nvPicPr>
          <p:cNvPr id="5" name="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791200" y="3124200"/>
            <a:ext cx="609600" cy="609600"/>
          </a:xfrm>
          <a:prstGeom prst="rect">
            <a:avLst/>
          </a:prstGeom>
        </p:spPr>
      </p:pic>
      <p:pic>
        <p:nvPicPr>
          <p:cNvPr id="7" name="4">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2442536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03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0657" fill="hold"/>
                                        <p:tgtEl>
                                          <p:spTgt spid="5"/>
                                        </p:tgtEl>
                                      </p:cBhvr>
                                    </p:cmd>
                                  </p:childTnLst>
                                </p:cTn>
                              </p:par>
                            </p:childTnLst>
                          </p:cTn>
                        </p:par>
                      </p:childTnLst>
                    </p:cTn>
                  </p:par>
                </p:childTnLst>
              </p:cTn>
              <p:nextCondLst>
                <p:cond evt="onClick" delay="0">
                  <p:tgtEl>
                    <p:spTgt spid="5"/>
                  </p:tgtEl>
                </p:cond>
              </p:nextCondLst>
            </p:seq>
            <p:audio>
              <p:cMediaNode vol="80000">
                <p:cTn id="12" fill="hold" display="0">
                  <p:stCondLst>
                    <p:cond delay="indefinite"/>
                  </p:stCondLst>
                  <p:endCondLst>
                    <p:cond evt="onStopAudio" delay="0">
                      <p:tgtEl>
                        <p:sldTgt/>
                      </p:tgtEl>
                    </p:cond>
                  </p:endCondLst>
                </p:cTn>
                <p:tgtEl>
                  <p:spTgt spid="5"/>
                </p:tgtEl>
              </p:cMediaNode>
            </p:audio>
            <p:audio>
              <p:cMediaNode vol="80000" showWhenStopped="0">
                <p:cTn id="13"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4"/>
          <a:stretch>
            <a:fillRect/>
          </a:stretch>
        </p:blipFill>
        <p:spPr>
          <a:xfrm>
            <a:off x="2155564" y="406400"/>
            <a:ext cx="5432777" cy="3911600"/>
          </a:xfrm>
          <a:prstGeom prst="rect">
            <a:avLst/>
          </a:prstGeom>
        </p:spPr>
      </p:pic>
      <p:sp>
        <p:nvSpPr>
          <p:cNvPr id="2" name="タイトル 1"/>
          <p:cNvSpPr>
            <a:spLocks noGrp="1"/>
          </p:cNvSpPr>
          <p:nvPr>
            <p:ph type="title"/>
          </p:nvPr>
        </p:nvSpPr>
        <p:spPr/>
        <p:txBody>
          <a:bodyPr/>
          <a:lstStyle/>
          <a:p>
            <a:endParaRPr kumimoji="1" lang="ja-JP" altLang="en-US" dirty="0"/>
          </a:p>
        </p:txBody>
      </p:sp>
      <p:sp>
        <p:nvSpPr>
          <p:cNvPr id="3" name="テキスト プレースホルダー 2"/>
          <p:cNvSpPr>
            <a:spLocks noGrp="1"/>
          </p:cNvSpPr>
          <p:nvPr>
            <p:ph type="body" idx="1"/>
          </p:nvPr>
        </p:nvSpPr>
        <p:spPr/>
        <p:txBody>
          <a:bodyPr>
            <a:normAutofit/>
          </a:bodyPr>
          <a:lstStyle/>
          <a:p>
            <a:r>
              <a:rPr lang="en-US" altLang="ja-JP" sz="2400" dirty="0"/>
              <a:t>One evening the boy shouts, “Wolf!  Wolf!”  Nobody comes out.  The villagers say, “He is fooling us again.”  The wolf kills many sheep and returns to his den.</a:t>
            </a:r>
            <a:endParaRPr kumimoji="1" lang="ja-JP" altLang="en-US" sz="2400" dirty="0"/>
          </a:p>
        </p:txBody>
      </p:sp>
      <p:pic>
        <p:nvPicPr>
          <p:cNvPr id="6" name="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791200" y="3124200"/>
            <a:ext cx="609600" cy="609600"/>
          </a:xfrm>
          <a:prstGeom prst="rect">
            <a:avLst/>
          </a:prstGeom>
        </p:spPr>
      </p:pic>
    </p:spTree>
    <p:extLst>
      <p:ext uri="{BB962C8B-B14F-4D97-AF65-F5344CB8AC3E}">
        <p14:creationId xmlns:p14="http://schemas.microsoft.com/office/powerpoint/2010/main" val="436275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65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ファセット">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28</TotalTime>
  <Words>172</Words>
  <Application>Microsoft Office PowerPoint</Application>
  <PresentationFormat>ワイド画面</PresentationFormat>
  <Paragraphs>5</Paragraphs>
  <Slides>5</Slides>
  <Notes>0</Notes>
  <HiddenSlides>0</HiddenSlides>
  <MMClips>6</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メイリオ</vt:lpstr>
      <vt:lpstr>Arial</vt:lpstr>
      <vt:lpstr>Trebuchet MS</vt:lpstr>
      <vt:lpstr>Wingdings 3</vt:lpstr>
      <vt:lpstr>ファセット</vt:lpstr>
      <vt:lpstr>The Boy and the Sheep</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日臺滋之</dc:creator>
  <cp:lastModifiedBy>Shigeyuki</cp:lastModifiedBy>
  <cp:revision>7</cp:revision>
  <dcterms:created xsi:type="dcterms:W3CDTF">2017-03-22T13:34:08Z</dcterms:created>
  <dcterms:modified xsi:type="dcterms:W3CDTF">2017-07-09T02:46:45Z</dcterms:modified>
</cp:coreProperties>
</file>